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0101"/>
    <a:srgbClr val="9A0201"/>
    <a:srgbClr val="FFFFFF"/>
    <a:srgbClr val="13B794"/>
    <a:srgbClr val="9563AA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109497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297333" y="62552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4A78D15-40FF-4840-B9F6-770807491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67B2BF80-251A-4B07-A7AA-D6A40739FCF4}"/>
              </a:ext>
            </a:extLst>
          </p:cNvPr>
          <p:cNvSpPr txBox="1"/>
          <p:nvPr/>
        </p:nvSpPr>
        <p:spPr>
          <a:xfrm>
            <a:off x="1811867" y="365929"/>
            <a:ext cx="477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Écoute de poèmes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6769388E-20D3-4081-9D76-B14C15AC793D}"/>
              </a:ext>
            </a:extLst>
          </p:cNvPr>
          <p:cNvSpPr txBox="1">
            <a:spLocks/>
          </p:cNvSpPr>
          <p:nvPr/>
        </p:nvSpPr>
        <p:spPr>
          <a:xfrm>
            <a:off x="403091" y="5805264"/>
            <a:ext cx="5249029" cy="8716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r>
              <a:rPr lang="fr-FR" sz="2000" i="1" dirty="0">
                <a:solidFill>
                  <a:srgbClr val="00B050"/>
                </a:solidFill>
              </a:rPr>
              <a:t>Oral 1 : j’écoute et je comprends ce qui est dit.</a:t>
            </a: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16DEC24C-C702-4BCE-98EF-DBDDD6133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2291" y="2091679"/>
            <a:ext cx="3998287" cy="1508601"/>
          </a:xfrm>
        </p:spPr>
        <p:txBody>
          <a:bodyPr>
            <a:normAutofit/>
          </a:bodyPr>
          <a:lstStyle/>
          <a:p>
            <a:r>
              <a:rPr lang="fr-FR" dirty="0"/>
              <a:t>J’écoute les poèmes.</a:t>
            </a:r>
            <a:endParaRPr lang="fr-FR" sz="2400" dirty="0"/>
          </a:p>
          <a:p>
            <a:r>
              <a:rPr lang="fr-FR" dirty="0"/>
              <a:t>Je choisis celui que je vais devoir mémoriser.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98E3DB9-16EC-4594-800A-26EB365FD28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572435"/>
            <a:ext cx="5569694" cy="371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2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EB3F54D-2412-4D41-9B8E-46F07C844865}"/>
              </a:ext>
            </a:extLst>
          </p:cNvPr>
          <p:cNvSpPr txBox="1"/>
          <p:nvPr/>
        </p:nvSpPr>
        <p:spPr>
          <a:xfrm>
            <a:off x="1244600" y="246432"/>
            <a:ext cx="7357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Que s’est-il passé ? </a:t>
            </a:r>
          </a:p>
        </p:txBody>
      </p:sp>
      <p:sp>
        <p:nvSpPr>
          <p:cNvPr id="8" name="Espace réservé du contenu 8">
            <a:extLst>
              <a:ext uri="{FF2B5EF4-FFF2-40B4-BE49-F238E27FC236}">
                <a16:creationId xmlns:a16="http://schemas.microsoft.com/office/drawing/2014/main" id="{62390CD4-4BFF-4136-859D-201CA91E8063}"/>
              </a:ext>
            </a:extLst>
          </p:cNvPr>
          <p:cNvSpPr txBox="1">
            <a:spLocks/>
          </p:cNvSpPr>
          <p:nvPr/>
        </p:nvSpPr>
        <p:spPr>
          <a:xfrm>
            <a:off x="2097087" y="1322323"/>
            <a:ext cx="4040188" cy="45921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rgbClr val="9563AA"/>
                </a:solidFill>
              </a:rPr>
              <a:t>CM1</a:t>
            </a:r>
            <a:r>
              <a:rPr lang="fr-FR" dirty="0">
                <a:solidFill>
                  <a:srgbClr val="9563AA"/>
                </a:solidFill>
              </a:rPr>
              <a:t> : </a:t>
            </a:r>
            <a:r>
              <a:rPr lang="fr-FR" dirty="0"/>
              <a:t>Les cadeaux de Noël sont abimés.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/>
              <a:t>Que s’est-il passé ? </a:t>
            </a:r>
          </a:p>
        </p:txBody>
      </p:sp>
      <p:sp>
        <p:nvSpPr>
          <p:cNvPr id="9" name="Espace réservé du contenu 10">
            <a:extLst>
              <a:ext uri="{FF2B5EF4-FFF2-40B4-BE49-F238E27FC236}">
                <a16:creationId xmlns:a16="http://schemas.microsoft.com/office/drawing/2014/main" id="{97F620DC-B54C-4267-8831-0B49EB0EC7F3}"/>
              </a:ext>
            </a:extLst>
          </p:cNvPr>
          <p:cNvSpPr txBox="1">
            <a:spLocks/>
          </p:cNvSpPr>
          <p:nvPr/>
        </p:nvSpPr>
        <p:spPr>
          <a:xfrm>
            <a:off x="6284912" y="1322323"/>
            <a:ext cx="4041775" cy="45921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rgbClr val="13B794"/>
                </a:solidFill>
              </a:rPr>
              <a:t>CM2</a:t>
            </a:r>
            <a:r>
              <a:rPr lang="fr-FR" dirty="0">
                <a:solidFill>
                  <a:srgbClr val="13B794"/>
                </a:solidFill>
              </a:rPr>
              <a:t> : </a:t>
            </a:r>
            <a:r>
              <a:rPr lang="fr-FR" dirty="0"/>
              <a:t>Les cadeaux de Noël ne sont pas emballés.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/>
              <a:t>  Que s’est-il passé ? 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6A24F528-47AB-4D2B-A637-90ABDD904B50}"/>
              </a:ext>
            </a:extLst>
          </p:cNvPr>
          <p:cNvSpPr txBox="1">
            <a:spLocks/>
          </p:cNvSpPr>
          <p:nvPr/>
        </p:nvSpPr>
        <p:spPr>
          <a:xfrm>
            <a:off x="507432" y="6031231"/>
            <a:ext cx="4906888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000" dirty="0"/>
          </a:p>
          <a:p>
            <a:r>
              <a:rPr lang="fr-FR" sz="1800" i="1" dirty="0">
                <a:solidFill>
                  <a:srgbClr val="00B050"/>
                </a:solidFill>
              </a:rPr>
              <a:t>Oral 3 : Je participe à des échanges</a:t>
            </a:r>
            <a:r>
              <a:rPr lang="fr-FR" sz="1600" i="1" dirty="0">
                <a:solidFill>
                  <a:srgbClr val="00B050"/>
                </a:solidFill>
              </a:rPr>
              <a:t>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55EDC42-F589-4A1C-8486-F37C1ADE662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3102964"/>
            <a:ext cx="4484461" cy="269067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9BE5167-8A05-4F1B-91FB-48FBE294BA2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1752" y="3102964"/>
            <a:ext cx="3920762" cy="2613841"/>
          </a:xfrm>
          <a:prstGeom prst="rect">
            <a:avLst/>
          </a:prstGeom>
        </p:spPr>
      </p:pic>
      <p:sp>
        <p:nvSpPr>
          <p:cNvPr id="3" name="Explosion : 14 points 2">
            <a:extLst>
              <a:ext uri="{FF2B5EF4-FFF2-40B4-BE49-F238E27FC236}">
                <a16:creationId xmlns:a16="http://schemas.microsoft.com/office/drawing/2014/main" id="{D8208786-3DFE-479C-894C-258FFB562C08}"/>
              </a:ext>
            </a:extLst>
          </p:cNvPr>
          <p:cNvSpPr/>
          <p:nvPr/>
        </p:nvSpPr>
        <p:spPr>
          <a:xfrm>
            <a:off x="2895600" y="4627525"/>
            <a:ext cx="558800" cy="528675"/>
          </a:xfrm>
          <a:prstGeom prst="irregularSeal2">
            <a:avLst/>
          </a:prstGeom>
          <a:solidFill>
            <a:srgbClr val="630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xplosion : 14 points 12">
            <a:extLst>
              <a:ext uri="{FF2B5EF4-FFF2-40B4-BE49-F238E27FC236}">
                <a16:creationId xmlns:a16="http://schemas.microsoft.com/office/drawing/2014/main" id="{FE22F3D2-8BC2-4446-837E-612BEA47A21C}"/>
              </a:ext>
            </a:extLst>
          </p:cNvPr>
          <p:cNvSpPr/>
          <p:nvPr/>
        </p:nvSpPr>
        <p:spPr>
          <a:xfrm>
            <a:off x="4855520" y="4098850"/>
            <a:ext cx="558800" cy="528675"/>
          </a:xfrm>
          <a:prstGeom prst="irregularSeal2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orme libre : forme 14">
            <a:extLst>
              <a:ext uri="{FF2B5EF4-FFF2-40B4-BE49-F238E27FC236}">
                <a16:creationId xmlns:a16="http://schemas.microsoft.com/office/drawing/2014/main" id="{1AC30B6F-D0CB-4DD2-9001-83429564E6D3}"/>
              </a:ext>
            </a:extLst>
          </p:cNvPr>
          <p:cNvSpPr/>
          <p:nvPr/>
        </p:nvSpPr>
        <p:spPr>
          <a:xfrm>
            <a:off x="2760133" y="3843682"/>
            <a:ext cx="568790" cy="238311"/>
          </a:xfrm>
          <a:custGeom>
            <a:avLst/>
            <a:gdLst>
              <a:gd name="connsiteX0" fmla="*/ 330200 w 568790"/>
              <a:gd name="connsiteY0" fmla="*/ 185 h 238311"/>
              <a:gd name="connsiteX1" fmla="*/ 287867 w 568790"/>
              <a:gd name="connsiteY1" fmla="*/ 34051 h 238311"/>
              <a:gd name="connsiteX2" fmla="*/ 220134 w 568790"/>
              <a:gd name="connsiteY2" fmla="*/ 42518 h 238311"/>
              <a:gd name="connsiteX3" fmla="*/ 59267 w 568790"/>
              <a:gd name="connsiteY3" fmla="*/ 59451 h 238311"/>
              <a:gd name="connsiteX4" fmla="*/ 8467 w 568790"/>
              <a:gd name="connsiteY4" fmla="*/ 127185 h 238311"/>
              <a:gd name="connsiteX5" fmla="*/ 0 w 568790"/>
              <a:gd name="connsiteY5" fmla="*/ 161051 h 238311"/>
              <a:gd name="connsiteX6" fmla="*/ 33867 w 568790"/>
              <a:gd name="connsiteY6" fmla="*/ 220318 h 238311"/>
              <a:gd name="connsiteX7" fmla="*/ 118534 w 568790"/>
              <a:gd name="connsiteY7" fmla="*/ 203385 h 238311"/>
              <a:gd name="connsiteX8" fmla="*/ 160867 w 568790"/>
              <a:gd name="connsiteY8" fmla="*/ 177985 h 238311"/>
              <a:gd name="connsiteX9" fmla="*/ 203200 w 568790"/>
              <a:gd name="connsiteY9" fmla="*/ 169518 h 238311"/>
              <a:gd name="connsiteX10" fmla="*/ 279400 w 568790"/>
              <a:gd name="connsiteY10" fmla="*/ 177985 h 238311"/>
              <a:gd name="connsiteX11" fmla="*/ 338667 w 568790"/>
              <a:gd name="connsiteY11" fmla="*/ 186451 h 238311"/>
              <a:gd name="connsiteX12" fmla="*/ 448734 w 568790"/>
              <a:gd name="connsiteY12" fmla="*/ 177985 h 238311"/>
              <a:gd name="connsiteX13" fmla="*/ 499534 w 568790"/>
              <a:gd name="connsiteY13" fmla="*/ 161051 h 238311"/>
              <a:gd name="connsiteX14" fmla="*/ 541867 w 568790"/>
              <a:gd name="connsiteY14" fmla="*/ 127185 h 238311"/>
              <a:gd name="connsiteX15" fmla="*/ 567267 w 568790"/>
              <a:gd name="connsiteY15" fmla="*/ 84851 h 238311"/>
              <a:gd name="connsiteX16" fmla="*/ 533400 w 568790"/>
              <a:gd name="connsiteY16" fmla="*/ 67918 h 238311"/>
              <a:gd name="connsiteX17" fmla="*/ 347134 w 568790"/>
              <a:gd name="connsiteY17" fmla="*/ 50985 h 238311"/>
              <a:gd name="connsiteX18" fmla="*/ 330200 w 568790"/>
              <a:gd name="connsiteY18" fmla="*/ 185 h 238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68790" h="238311">
                <a:moveTo>
                  <a:pt x="330200" y="185"/>
                </a:moveTo>
                <a:cubicBezTo>
                  <a:pt x="320322" y="-2637"/>
                  <a:pt x="304733" y="27564"/>
                  <a:pt x="287867" y="34051"/>
                </a:cubicBezTo>
                <a:cubicBezTo>
                  <a:pt x="266630" y="42219"/>
                  <a:pt x="242762" y="40136"/>
                  <a:pt x="220134" y="42518"/>
                </a:cubicBezTo>
                <a:cubicBezTo>
                  <a:pt x="20064" y="63579"/>
                  <a:pt x="219446" y="39430"/>
                  <a:pt x="59267" y="59451"/>
                </a:cubicBezTo>
                <a:cubicBezTo>
                  <a:pt x="28654" y="90064"/>
                  <a:pt x="22912" y="88666"/>
                  <a:pt x="8467" y="127185"/>
                </a:cubicBezTo>
                <a:cubicBezTo>
                  <a:pt x="4381" y="138080"/>
                  <a:pt x="2822" y="149762"/>
                  <a:pt x="0" y="161051"/>
                </a:cubicBezTo>
                <a:cubicBezTo>
                  <a:pt x="11289" y="180807"/>
                  <a:pt x="15465" y="206935"/>
                  <a:pt x="33867" y="220318"/>
                </a:cubicBezTo>
                <a:cubicBezTo>
                  <a:pt x="87996" y="259685"/>
                  <a:pt x="89217" y="225373"/>
                  <a:pt x="118534" y="203385"/>
                </a:cubicBezTo>
                <a:cubicBezTo>
                  <a:pt x="131699" y="193511"/>
                  <a:pt x="145588" y="184097"/>
                  <a:pt x="160867" y="177985"/>
                </a:cubicBezTo>
                <a:cubicBezTo>
                  <a:pt x="174228" y="172640"/>
                  <a:pt x="189089" y="172340"/>
                  <a:pt x="203200" y="169518"/>
                </a:cubicBezTo>
                <a:lnTo>
                  <a:pt x="279400" y="177985"/>
                </a:lnTo>
                <a:cubicBezTo>
                  <a:pt x="299202" y="180460"/>
                  <a:pt x="318711" y="186451"/>
                  <a:pt x="338667" y="186451"/>
                </a:cubicBezTo>
                <a:cubicBezTo>
                  <a:pt x="375464" y="186451"/>
                  <a:pt x="412045" y="180807"/>
                  <a:pt x="448734" y="177985"/>
                </a:cubicBezTo>
                <a:cubicBezTo>
                  <a:pt x="465667" y="172340"/>
                  <a:pt x="484398" y="170511"/>
                  <a:pt x="499534" y="161051"/>
                </a:cubicBezTo>
                <a:cubicBezTo>
                  <a:pt x="587060" y="106346"/>
                  <a:pt x="449241" y="158058"/>
                  <a:pt x="541867" y="127185"/>
                </a:cubicBezTo>
                <a:cubicBezTo>
                  <a:pt x="547907" y="121145"/>
                  <a:pt x="575510" y="98589"/>
                  <a:pt x="567267" y="84851"/>
                </a:cubicBezTo>
                <a:cubicBezTo>
                  <a:pt x="560773" y="74028"/>
                  <a:pt x="545875" y="69837"/>
                  <a:pt x="533400" y="67918"/>
                </a:cubicBezTo>
                <a:cubicBezTo>
                  <a:pt x="471780" y="58438"/>
                  <a:pt x="409223" y="56629"/>
                  <a:pt x="347134" y="50985"/>
                </a:cubicBezTo>
                <a:cubicBezTo>
                  <a:pt x="336613" y="8904"/>
                  <a:pt x="340078" y="3007"/>
                  <a:pt x="330200" y="185"/>
                </a:cubicBezTo>
                <a:close/>
              </a:path>
            </a:pathLst>
          </a:custGeom>
          <a:solidFill>
            <a:srgbClr val="630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orme libre : forme 15">
            <a:extLst>
              <a:ext uri="{FF2B5EF4-FFF2-40B4-BE49-F238E27FC236}">
                <a16:creationId xmlns:a16="http://schemas.microsoft.com/office/drawing/2014/main" id="{6AC31344-4B50-4E1D-BD7E-E3E4702C0C85}"/>
              </a:ext>
            </a:extLst>
          </p:cNvPr>
          <p:cNvSpPr/>
          <p:nvPr/>
        </p:nvSpPr>
        <p:spPr>
          <a:xfrm>
            <a:off x="4428067" y="4334933"/>
            <a:ext cx="262798" cy="457200"/>
          </a:xfrm>
          <a:custGeom>
            <a:avLst/>
            <a:gdLst>
              <a:gd name="connsiteX0" fmla="*/ 42333 w 262798"/>
              <a:gd name="connsiteY0" fmla="*/ 0 h 457200"/>
              <a:gd name="connsiteX1" fmla="*/ 33866 w 262798"/>
              <a:gd name="connsiteY1" fmla="*/ 152400 h 457200"/>
              <a:gd name="connsiteX2" fmla="*/ 16933 w 262798"/>
              <a:gd name="connsiteY2" fmla="*/ 177800 h 457200"/>
              <a:gd name="connsiteX3" fmla="*/ 0 w 262798"/>
              <a:gd name="connsiteY3" fmla="*/ 220134 h 457200"/>
              <a:gd name="connsiteX4" fmla="*/ 8466 w 262798"/>
              <a:gd name="connsiteY4" fmla="*/ 355600 h 457200"/>
              <a:gd name="connsiteX5" fmla="*/ 16933 w 262798"/>
              <a:gd name="connsiteY5" fmla="*/ 414867 h 457200"/>
              <a:gd name="connsiteX6" fmla="*/ 59266 w 262798"/>
              <a:gd name="connsiteY6" fmla="*/ 448734 h 457200"/>
              <a:gd name="connsiteX7" fmla="*/ 110066 w 262798"/>
              <a:gd name="connsiteY7" fmla="*/ 457200 h 457200"/>
              <a:gd name="connsiteX8" fmla="*/ 220133 w 262798"/>
              <a:gd name="connsiteY8" fmla="*/ 431800 h 457200"/>
              <a:gd name="connsiteX9" fmla="*/ 169333 w 262798"/>
              <a:gd name="connsiteY9" fmla="*/ 25400 h 457200"/>
              <a:gd name="connsiteX10" fmla="*/ 152400 w 262798"/>
              <a:gd name="connsiteY10" fmla="*/ 0 h 457200"/>
              <a:gd name="connsiteX11" fmla="*/ 42333 w 262798"/>
              <a:gd name="connsiteY11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2798" h="457200">
                <a:moveTo>
                  <a:pt x="42333" y="0"/>
                </a:moveTo>
                <a:cubicBezTo>
                  <a:pt x="56021" y="68438"/>
                  <a:pt x="58300" y="54667"/>
                  <a:pt x="33866" y="152400"/>
                </a:cubicBezTo>
                <a:cubicBezTo>
                  <a:pt x="31398" y="162272"/>
                  <a:pt x="21484" y="168699"/>
                  <a:pt x="16933" y="177800"/>
                </a:cubicBezTo>
                <a:cubicBezTo>
                  <a:pt x="10136" y="191394"/>
                  <a:pt x="5644" y="206023"/>
                  <a:pt x="0" y="220134"/>
                </a:cubicBezTo>
                <a:cubicBezTo>
                  <a:pt x="2822" y="265289"/>
                  <a:pt x="4547" y="310527"/>
                  <a:pt x="8466" y="355600"/>
                </a:cubicBezTo>
                <a:cubicBezTo>
                  <a:pt x="10195" y="375481"/>
                  <a:pt x="7377" y="397347"/>
                  <a:pt x="16933" y="414867"/>
                </a:cubicBezTo>
                <a:cubicBezTo>
                  <a:pt x="25586" y="430731"/>
                  <a:pt x="42815" y="441256"/>
                  <a:pt x="59266" y="448734"/>
                </a:cubicBezTo>
                <a:cubicBezTo>
                  <a:pt x="74894" y="455838"/>
                  <a:pt x="93133" y="454378"/>
                  <a:pt x="110066" y="457200"/>
                </a:cubicBezTo>
                <a:cubicBezTo>
                  <a:pt x="146755" y="448733"/>
                  <a:pt x="211376" y="468421"/>
                  <a:pt x="220133" y="431800"/>
                </a:cubicBezTo>
                <a:cubicBezTo>
                  <a:pt x="296272" y="113405"/>
                  <a:pt x="265122" y="153120"/>
                  <a:pt x="169333" y="25400"/>
                </a:cubicBezTo>
                <a:cubicBezTo>
                  <a:pt x="163228" y="17259"/>
                  <a:pt x="158044" y="8467"/>
                  <a:pt x="152400" y="0"/>
                </a:cubicBezTo>
                <a:lnTo>
                  <a:pt x="42333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orme libre : forme 16">
            <a:extLst>
              <a:ext uri="{FF2B5EF4-FFF2-40B4-BE49-F238E27FC236}">
                <a16:creationId xmlns:a16="http://schemas.microsoft.com/office/drawing/2014/main" id="{A1BB8771-0F65-4B15-88DC-5880E2B0B329}"/>
              </a:ext>
            </a:extLst>
          </p:cNvPr>
          <p:cNvSpPr/>
          <p:nvPr/>
        </p:nvSpPr>
        <p:spPr>
          <a:xfrm>
            <a:off x="3893821" y="4775200"/>
            <a:ext cx="356446" cy="374838"/>
          </a:xfrm>
          <a:custGeom>
            <a:avLst/>
            <a:gdLst>
              <a:gd name="connsiteX0" fmla="*/ 305646 w 356446"/>
              <a:gd name="connsiteY0" fmla="*/ 0 h 374838"/>
              <a:gd name="connsiteX1" fmla="*/ 161712 w 356446"/>
              <a:gd name="connsiteY1" fmla="*/ 25400 h 374838"/>
              <a:gd name="connsiteX2" fmla="*/ 119379 w 356446"/>
              <a:gd name="connsiteY2" fmla="*/ 33867 h 374838"/>
              <a:gd name="connsiteX3" fmla="*/ 68579 w 356446"/>
              <a:gd name="connsiteY3" fmla="*/ 93133 h 374838"/>
              <a:gd name="connsiteX4" fmla="*/ 51646 w 356446"/>
              <a:gd name="connsiteY4" fmla="*/ 127000 h 374838"/>
              <a:gd name="connsiteX5" fmla="*/ 34712 w 356446"/>
              <a:gd name="connsiteY5" fmla="*/ 262467 h 374838"/>
              <a:gd name="connsiteX6" fmla="*/ 846 w 356446"/>
              <a:gd name="connsiteY6" fmla="*/ 313267 h 374838"/>
              <a:gd name="connsiteX7" fmla="*/ 9312 w 356446"/>
              <a:gd name="connsiteY7" fmla="*/ 364067 h 374838"/>
              <a:gd name="connsiteX8" fmla="*/ 161712 w 356446"/>
              <a:gd name="connsiteY8" fmla="*/ 347133 h 374838"/>
              <a:gd name="connsiteX9" fmla="*/ 356446 w 356446"/>
              <a:gd name="connsiteY9" fmla="*/ 330200 h 374838"/>
              <a:gd name="connsiteX10" fmla="*/ 347979 w 356446"/>
              <a:gd name="connsiteY10" fmla="*/ 237067 h 374838"/>
              <a:gd name="connsiteX11" fmla="*/ 339512 w 356446"/>
              <a:gd name="connsiteY11" fmla="*/ 203200 h 374838"/>
              <a:gd name="connsiteX12" fmla="*/ 339512 w 356446"/>
              <a:gd name="connsiteY12" fmla="*/ 59267 h 37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6446" h="374838">
                <a:moveTo>
                  <a:pt x="305646" y="0"/>
                </a:moveTo>
                <a:cubicBezTo>
                  <a:pt x="209418" y="19246"/>
                  <a:pt x="325764" y="-3550"/>
                  <a:pt x="161712" y="25400"/>
                </a:cubicBezTo>
                <a:cubicBezTo>
                  <a:pt x="147540" y="27901"/>
                  <a:pt x="133490" y="31045"/>
                  <a:pt x="119379" y="33867"/>
                </a:cubicBezTo>
                <a:cubicBezTo>
                  <a:pt x="100702" y="89897"/>
                  <a:pt x="126984" y="26384"/>
                  <a:pt x="68579" y="93133"/>
                </a:cubicBezTo>
                <a:cubicBezTo>
                  <a:pt x="60268" y="102632"/>
                  <a:pt x="57290" y="115711"/>
                  <a:pt x="51646" y="127000"/>
                </a:cubicBezTo>
                <a:cubicBezTo>
                  <a:pt x="51375" y="130523"/>
                  <a:pt x="52662" y="230157"/>
                  <a:pt x="34712" y="262467"/>
                </a:cubicBezTo>
                <a:cubicBezTo>
                  <a:pt x="24829" y="280257"/>
                  <a:pt x="846" y="313267"/>
                  <a:pt x="846" y="313267"/>
                </a:cubicBezTo>
                <a:cubicBezTo>
                  <a:pt x="3668" y="330200"/>
                  <a:pt x="-6974" y="358638"/>
                  <a:pt x="9312" y="364067"/>
                </a:cubicBezTo>
                <a:cubicBezTo>
                  <a:pt x="97849" y="393579"/>
                  <a:pt x="101638" y="353808"/>
                  <a:pt x="161712" y="347133"/>
                </a:cubicBezTo>
                <a:cubicBezTo>
                  <a:pt x="226470" y="339938"/>
                  <a:pt x="291535" y="335844"/>
                  <a:pt x="356446" y="330200"/>
                </a:cubicBezTo>
                <a:cubicBezTo>
                  <a:pt x="353624" y="299156"/>
                  <a:pt x="352099" y="267966"/>
                  <a:pt x="347979" y="237067"/>
                </a:cubicBezTo>
                <a:cubicBezTo>
                  <a:pt x="346441" y="225533"/>
                  <a:pt x="340066" y="214823"/>
                  <a:pt x="339512" y="203200"/>
                </a:cubicBezTo>
                <a:cubicBezTo>
                  <a:pt x="337230" y="155277"/>
                  <a:pt x="339512" y="107245"/>
                  <a:pt x="339512" y="59267"/>
                </a:cubicBezTo>
              </a:path>
            </a:pathLst>
          </a:custGeom>
          <a:solidFill>
            <a:srgbClr val="6301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85</Words>
  <Application>Microsoft Office PowerPoint</Application>
  <PresentationFormat>Grand écran</PresentationFormat>
  <Paragraphs>19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23</cp:revision>
  <dcterms:created xsi:type="dcterms:W3CDTF">2021-07-17T07:25:24Z</dcterms:created>
  <dcterms:modified xsi:type="dcterms:W3CDTF">2021-10-06T21:46:50Z</dcterms:modified>
</cp:coreProperties>
</file>